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90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83.jpeg" ContentType="image/jpe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792000" y="213048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Computer model and History 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The study of cultural evolution and long term economic dynamics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1368000" y="4871880"/>
            <a:ext cx="6399720" cy="17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Simon Carrignon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251640" y="260640"/>
            <a:ext cx="8640000" cy="626364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pic>
        <p:nvPicPr>
          <p:cNvPr id="75" name="Picture 2" descr=""/>
          <p:cNvPicPr/>
          <p:nvPr/>
        </p:nvPicPr>
        <p:blipFill>
          <a:blip r:embed="rId1"/>
          <a:stretch/>
        </p:blipFill>
        <p:spPr>
          <a:xfrm>
            <a:off x="539640" y="5761080"/>
            <a:ext cx="2015280" cy="4752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62160" y="360000"/>
            <a:ext cx="8493840" cy="40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Assumption about the processes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 process,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 mechanisms,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Actors,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264000" y="3096000"/>
            <a:ext cx="1639440" cy="2303640"/>
          </a:xfrm>
          <a:prstGeom prst="rect">
            <a:avLst/>
          </a:prstGeom>
          <a:ln>
            <a:noFill/>
          </a:ln>
        </p:spPr>
      </p:pic>
      <p:sp>
        <p:nvSpPr>
          <p:cNvPr id="191" name="Line 2"/>
          <p:cNvSpPr/>
          <p:nvPr/>
        </p:nvSpPr>
        <p:spPr>
          <a:xfrm flipH="1" flipV="1">
            <a:off x="4104000" y="2736000"/>
            <a:ext cx="1944000" cy="11520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6120000" y="1191960"/>
            <a:ext cx="1994760" cy="1615680"/>
          </a:xfrm>
          <a:prstGeom prst="rect">
            <a:avLst/>
          </a:prstGeom>
          <a:ln>
            <a:noFill/>
          </a:ln>
        </p:spPr>
      </p:pic>
      <p:sp>
        <p:nvSpPr>
          <p:cNvPr id="193" name="Line 3"/>
          <p:cNvSpPr/>
          <p:nvPr/>
        </p:nvSpPr>
        <p:spPr>
          <a:xfrm flipH="1" flipV="1">
            <a:off x="3816000" y="1728000"/>
            <a:ext cx="2088000" cy="1440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728000" y="4450680"/>
            <a:ext cx="4225320" cy="2244960"/>
          </a:xfrm>
          <a:prstGeom prst="rect">
            <a:avLst/>
          </a:prstGeom>
          <a:ln>
            <a:noFill/>
          </a:ln>
        </p:spPr>
      </p:pic>
      <p:sp>
        <p:nvSpPr>
          <p:cNvPr id="195" name="Line 4"/>
          <p:cNvSpPr/>
          <p:nvPr/>
        </p:nvSpPr>
        <p:spPr>
          <a:xfrm flipH="1" flipV="1">
            <a:off x="1872000" y="3600000"/>
            <a:ext cx="720000" cy="5760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150120" y="143640"/>
            <a:ext cx="49154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expectation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880000" y="1728000"/>
            <a:ext cx="4433760" cy="424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150120" y="143640"/>
            <a:ext cx="4746240" cy="12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expectation,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40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 real  data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2880000" y="1728000"/>
            <a:ext cx="4433760" cy="424620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6264000" y="3744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5256000" y="3384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4176000" y="3600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"/>
          <p:cNvSpPr/>
          <p:nvPr/>
        </p:nvSpPr>
        <p:spPr>
          <a:xfrm>
            <a:off x="3600000" y="3312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6"/>
          <p:cNvSpPr/>
          <p:nvPr/>
        </p:nvSpPr>
        <p:spPr>
          <a:xfrm>
            <a:off x="6840000" y="3816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7"/>
          <p:cNvSpPr/>
          <p:nvPr/>
        </p:nvSpPr>
        <p:spPr>
          <a:xfrm>
            <a:off x="3744000" y="3384000"/>
            <a:ext cx="432000" cy="2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8"/>
          <p:cNvSpPr/>
          <p:nvPr/>
        </p:nvSpPr>
        <p:spPr>
          <a:xfrm flipV="1">
            <a:off x="4320000" y="3456000"/>
            <a:ext cx="93600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9"/>
          <p:cNvSpPr/>
          <p:nvPr/>
        </p:nvSpPr>
        <p:spPr>
          <a:xfrm flipH="1" flipV="1">
            <a:off x="5400000" y="3456000"/>
            <a:ext cx="864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0"/>
          <p:cNvSpPr/>
          <p:nvPr/>
        </p:nvSpPr>
        <p:spPr>
          <a:xfrm>
            <a:off x="6408000" y="3816000"/>
            <a:ext cx="432000" cy="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150120" y="143640"/>
            <a:ext cx="4746240" cy="12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expectation,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40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 real  data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2880000" y="1728000"/>
            <a:ext cx="4433760" cy="424620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264000" y="3744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5256000" y="3384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4176000" y="3600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3600000" y="3312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840000" y="3816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3744000" y="3384000"/>
            <a:ext cx="432000" cy="2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8"/>
          <p:cNvSpPr/>
          <p:nvPr/>
        </p:nvSpPr>
        <p:spPr>
          <a:xfrm flipV="1">
            <a:off x="4320000" y="3456000"/>
            <a:ext cx="93600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9"/>
          <p:cNvSpPr/>
          <p:nvPr/>
        </p:nvSpPr>
        <p:spPr>
          <a:xfrm flipH="1" flipV="1">
            <a:off x="5400000" y="3456000"/>
            <a:ext cx="864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0"/>
          <p:cNvSpPr/>
          <p:nvPr/>
        </p:nvSpPr>
        <p:spPr>
          <a:xfrm>
            <a:off x="6408000" y="3816000"/>
            <a:ext cx="432000" cy="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1"/>
          <p:cNvSpPr/>
          <p:nvPr/>
        </p:nvSpPr>
        <p:spPr>
          <a:xfrm>
            <a:off x="7314120" y="2448000"/>
            <a:ext cx="533520" cy="1583640"/>
          </a:xfrm>
          <a:custGeom>
            <a:avLst/>
            <a:gdLst/>
            <a:ahLst/>
            <a:rect l="l" t="t" r="r" b="b"/>
            <a:pathLst>
              <a:path w="1484" h="4402">
                <a:moveTo>
                  <a:pt x="0" y="0"/>
                </a:moveTo>
                <a:cubicBezTo>
                  <a:pt x="370" y="0"/>
                  <a:pt x="741" y="183"/>
                  <a:pt x="741" y="366"/>
                </a:cubicBezTo>
                <a:lnTo>
                  <a:pt x="741" y="1833"/>
                </a:lnTo>
                <a:cubicBezTo>
                  <a:pt x="741" y="2017"/>
                  <a:pt x="1113" y="2200"/>
                  <a:pt x="1483" y="2200"/>
                </a:cubicBezTo>
                <a:cubicBezTo>
                  <a:pt x="1113" y="2200"/>
                  <a:pt x="741" y="2383"/>
                  <a:pt x="741" y="2567"/>
                </a:cubicBezTo>
                <a:lnTo>
                  <a:pt x="741" y="4034"/>
                </a:lnTo>
                <a:cubicBezTo>
                  <a:pt x="741" y="4217"/>
                  <a:pt x="370" y="4401"/>
                  <a:pt x="0" y="440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2"/>
          <p:cNvSpPr/>
          <p:nvPr/>
        </p:nvSpPr>
        <p:spPr>
          <a:xfrm>
            <a:off x="7944840" y="3024000"/>
            <a:ext cx="83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5616000" y="1152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8712000" y="2160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4"/>
          <a:srcRect l="0" t="0" r="16417" b="-9734"/>
          <a:stretch/>
        </p:blipFill>
        <p:spPr>
          <a:xfrm>
            <a:off x="1279440" y="5764320"/>
            <a:ext cx="174600" cy="95256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5"/>
          <a:srcRect l="0" t="0" r="0" b="-23824"/>
          <a:stretch/>
        </p:blipFill>
        <p:spPr>
          <a:xfrm>
            <a:off x="1455480" y="5764320"/>
            <a:ext cx="209160" cy="10749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6"/>
          <a:srcRect l="0" t="0" r="0" b="-12562"/>
          <a:stretch/>
        </p:blipFill>
        <p:spPr>
          <a:xfrm>
            <a:off x="1666440" y="5688000"/>
            <a:ext cx="209160" cy="97704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7"/>
          <a:srcRect l="0" t="0" r="0" b="29"/>
          <a:stretch/>
        </p:blipFill>
        <p:spPr>
          <a:xfrm>
            <a:off x="1944000" y="5263200"/>
            <a:ext cx="271800" cy="100008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8"/>
          <a:srcRect l="0" t="0" r="0" b="-5288"/>
          <a:stretch/>
        </p:blipFill>
        <p:spPr>
          <a:xfrm>
            <a:off x="2193120" y="5276160"/>
            <a:ext cx="254520" cy="98712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9"/>
          <a:stretch/>
        </p:blipFill>
        <p:spPr>
          <a:xfrm>
            <a:off x="5916240" y="1100160"/>
            <a:ext cx="131400" cy="48348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10"/>
          <a:stretch/>
        </p:blipFill>
        <p:spPr>
          <a:xfrm rot="114600">
            <a:off x="8536680" y="2161800"/>
            <a:ext cx="96840" cy="35640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5616000" y="44640"/>
            <a:ext cx="2204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10040" y="3528000"/>
            <a:ext cx="25210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4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5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6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7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8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9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0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1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2"/>
          <p:cNvSpPr/>
          <p:nvPr/>
        </p:nvSpPr>
        <p:spPr>
          <a:xfrm>
            <a:off x="360000" y="4176000"/>
            <a:ext cx="6119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3"/>
          <p:cNvSpPr/>
          <p:nvPr/>
        </p:nvSpPr>
        <p:spPr>
          <a:xfrm>
            <a:off x="4896000" y="504000"/>
            <a:ext cx="4247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4"/>
          <p:cNvSpPr/>
          <p:nvPr/>
        </p:nvSpPr>
        <p:spPr>
          <a:xfrm>
            <a:off x="4703040" y="3829680"/>
            <a:ext cx="76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5"/>
          <p:cNvSpPr/>
          <p:nvPr/>
        </p:nvSpPr>
        <p:spPr>
          <a:xfrm>
            <a:off x="6120000" y="1237680"/>
            <a:ext cx="1042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1"/>
          <a:srcRect l="0" t="0" r="0" b="35985"/>
          <a:stretch/>
        </p:blipFill>
        <p:spPr>
          <a:xfrm>
            <a:off x="1944360" y="5263200"/>
            <a:ext cx="271800" cy="640080"/>
          </a:xfrm>
          <a:prstGeom prst="rect">
            <a:avLst/>
          </a:prstGeom>
          <a:ln>
            <a:noFill/>
          </a:ln>
        </p:spPr>
      </p:pic>
      <p:sp>
        <p:nvSpPr>
          <p:cNvPr id="251" name="CustomShape 16"/>
          <p:cNvSpPr/>
          <p:nvPr/>
        </p:nvSpPr>
        <p:spPr>
          <a:xfrm>
            <a:off x="108036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7"/>
          <p:cNvSpPr/>
          <p:nvPr/>
        </p:nvSpPr>
        <p:spPr>
          <a:xfrm>
            <a:off x="439236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8"/>
          <p:cNvSpPr/>
          <p:nvPr/>
        </p:nvSpPr>
        <p:spPr>
          <a:xfrm>
            <a:off x="518436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19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20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1"/>
          <p:cNvSpPr/>
          <p:nvPr/>
        </p:nvSpPr>
        <p:spPr>
          <a:xfrm>
            <a:off x="53640" y="65520"/>
            <a:ext cx="4596840" cy="8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5616000" y="44640"/>
            <a:ext cx="2204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10040" y="3528000"/>
            <a:ext cx="25210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6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7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8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9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10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11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2"/>
          <p:cNvSpPr/>
          <p:nvPr/>
        </p:nvSpPr>
        <p:spPr>
          <a:xfrm>
            <a:off x="360000" y="4176000"/>
            <a:ext cx="6119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3"/>
          <p:cNvSpPr/>
          <p:nvPr/>
        </p:nvSpPr>
        <p:spPr>
          <a:xfrm>
            <a:off x="4896000" y="504000"/>
            <a:ext cx="4247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4"/>
          <p:cNvSpPr/>
          <p:nvPr/>
        </p:nvSpPr>
        <p:spPr>
          <a:xfrm>
            <a:off x="4703040" y="3829680"/>
            <a:ext cx="76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5"/>
          <p:cNvSpPr/>
          <p:nvPr/>
        </p:nvSpPr>
        <p:spPr>
          <a:xfrm>
            <a:off x="6120000" y="1237680"/>
            <a:ext cx="1042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>
            <a:off x="108036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7"/>
          <p:cNvSpPr/>
          <p:nvPr/>
        </p:nvSpPr>
        <p:spPr>
          <a:xfrm>
            <a:off x="439236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8"/>
          <p:cNvSpPr/>
          <p:nvPr/>
        </p:nvSpPr>
        <p:spPr>
          <a:xfrm>
            <a:off x="518436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9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20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21"/>
          <p:cNvSpPr/>
          <p:nvPr/>
        </p:nvSpPr>
        <p:spPr>
          <a:xfrm>
            <a:off x="53640" y="65520"/>
            <a:ext cx="4596840" cy="8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5616000" y="44640"/>
            <a:ext cx="2204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10040" y="3528000"/>
            <a:ext cx="25210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5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7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8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Line 9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Line 10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Line 11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2"/>
          <p:cNvSpPr/>
          <p:nvPr/>
        </p:nvSpPr>
        <p:spPr>
          <a:xfrm>
            <a:off x="360000" y="4176000"/>
            <a:ext cx="6119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3"/>
          <p:cNvSpPr/>
          <p:nvPr/>
        </p:nvSpPr>
        <p:spPr>
          <a:xfrm>
            <a:off x="4896000" y="504000"/>
            <a:ext cx="4247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4"/>
          <p:cNvSpPr/>
          <p:nvPr/>
        </p:nvSpPr>
        <p:spPr>
          <a:xfrm>
            <a:off x="4703040" y="3829680"/>
            <a:ext cx="76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5"/>
          <p:cNvSpPr/>
          <p:nvPr/>
        </p:nvSpPr>
        <p:spPr>
          <a:xfrm>
            <a:off x="6120000" y="1237680"/>
            <a:ext cx="1042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16"/>
          <p:cNvSpPr/>
          <p:nvPr/>
        </p:nvSpPr>
        <p:spPr>
          <a:xfrm>
            <a:off x="108036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7"/>
          <p:cNvSpPr/>
          <p:nvPr/>
        </p:nvSpPr>
        <p:spPr>
          <a:xfrm>
            <a:off x="439236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8"/>
          <p:cNvSpPr/>
          <p:nvPr/>
        </p:nvSpPr>
        <p:spPr>
          <a:xfrm>
            <a:off x="518436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19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20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" descr=""/>
          <p:cNvPicPr/>
          <p:nvPr/>
        </p:nvPicPr>
        <p:blipFill>
          <a:blip r:embed="rId2"/>
          <a:srcRect l="53247" t="0" r="0" b="0"/>
          <a:stretch/>
        </p:blipFill>
        <p:spPr>
          <a:xfrm>
            <a:off x="2885400" y="1368000"/>
            <a:ext cx="1362240" cy="176652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rcRect l="0" t="0" r="0" b="-13839"/>
          <a:stretch/>
        </p:blipFill>
        <p:spPr>
          <a:xfrm>
            <a:off x="4479840" y="129600"/>
            <a:ext cx="415800" cy="174204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6768000" y="4237200"/>
            <a:ext cx="2284200" cy="1882440"/>
          </a:xfrm>
          <a:prstGeom prst="rect">
            <a:avLst/>
          </a:prstGeom>
          <a:ln>
            <a:noFill/>
          </a:ln>
        </p:spPr>
      </p:pic>
      <p:sp>
        <p:nvSpPr>
          <p:cNvPr id="303" name="CustomShape 21"/>
          <p:cNvSpPr/>
          <p:nvPr/>
        </p:nvSpPr>
        <p:spPr>
          <a:xfrm>
            <a:off x="53640" y="65520"/>
            <a:ext cx="4596840" cy="8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305" name="CustomShape 1"/>
          <p:cNvSpPr/>
          <p:nvPr/>
        </p:nvSpPr>
        <p:spPr>
          <a:xfrm>
            <a:off x="1368000" y="216000"/>
            <a:ext cx="6066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Theoretical Side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792000" y="1728000"/>
            <a:ext cx="7590600" cy="388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308" name="CustomShape 1"/>
          <p:cNvSpPr/>
          <p:nvPr/>
        </p:nvSpPr>
        <p:spPr>
          <a:xfrm>
            <a:off x="1368000" y="216000"/>
            <a:ext cx="6066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Theoretical Side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1377720" y="4382280"/>
            <a:ext cx="704592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properties lead to what kind of long term economic dynamics?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impact on the Cultural Evolution?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2016000" y="1296000"/>
            <a:ext cx="5468400" cy="280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312" name="CustomShape 1"/>
          <p:cNvSpPr/>
          <p:nvPr/>
        </p:nvSpPr>
        <p:spPr>
          <a:xfrm>
            <a:off x="2055600" y="3161520"/>
            <a:ext cx="39920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792000" y="28800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Monte Testaccio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648000" y="1584000"/>
            <a:ext cx="4607640" cy="42724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5472000" y="2088000"/>
            <a:ext cx="3527640" cy="39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Amphora Garbage to understand </a:t>
            </a:r>
            <a:r>
              <a:rPr b="1" lang="en-GB" sz="25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r>
              <a:rPr b="0" lang="en-GB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1" lang="en-GB" sz="25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 interaction</a:t>
            </a:r>
            <a:r>
              <a:rPr b="0" lang="en-GB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the Ancient Rome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288000" y="213840"/>
            <a:ext cx="8351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Let’s start from an applied case-study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440" cy="571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440" cy="571428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6192000" y="465840"/>
            <a:ext cx="1055520" cy="154980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4"/>
          <a:stretch/>
        </p:blipFill>
        <p:spPr>
          <a:xfrm>
            <a:off x="6264000" y="2376000"/>
            <a:ext cx="1007640" cy="15166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5"/>
          <a:stretch/>
        </p:blipFill>
        <p:spPr>
          <a:xfrm>
            <a:off x="6336000" y="4299480"/>
            <a:ext cx="993240" cy="160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440" cy="57142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6192000" y="465840"/>
            <a:ext cx="1055520" cy="15498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6264000" y="2376000"/>
            <a:ext cx="1007640" cy="15166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6336000" y="4299480"/>
            <a:ext cx="993240" cy="1604160"/>
          </a:xfrm>
          <a:prstGeom prst="rect">
            <a:avLst/>
          </a:prstGeom>
          <a:ln>
            <a:noFill/>
          </a:ln>
        </p:spPr>
      </p:pic>
      <p:sp>
        <p:nvSpPr>
          <p:cNvPr id="93" name="Line 1"/>
          <p:cNvSpPr/>
          <p:nvPr/>
        </p:nvSpPr>
        <p:spPr>
          <a:xfrm flipV="1">
            <a:off x="3528000" y="5328000"/>
            <a:ext cx="2808000" cy="7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2"/>
          <p:cNvSpPr/>
          <p:nvPr/>
        </p:nvSpPr>
        <p:spPr>
          <a:xfrm flipH="1" flipV="1">
            <a:off x="4104000" y="4248000"/>
            <a:ext cx="2232000" cy="93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3"/>
          <p:cNvSpPr/>
          <p:nvPr/>
        </p:nvSpPr>
        <p:spPr>
          <a:xfrm flipH="1">
            <a:off x="4176000" y="1080000"/>
            <a:ext cx="2016000" cy="504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4"/>
          <p:cNvSpPr/>
          <p:nvPr/>
        </p:nvSpPr>
        <p:spPr>
          <a:xfrm flipH="1" flipV="1">
            <a:off x="1584000" y="792000"/>
            <a:ext cx="4680000" cy="223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5"/>
          <p:cNvSpPr/>
          <p:nvPr/>
        </p:nvSpPr>
        <p:spPr>
          <a:xfrm flipH="1" flipV="1">
            <a:off x="936000" y="1296000"/>
            <a:ext cx="5328000" cy="201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6"/>
          <p:cNvSpPr/>
          <p:nvPr/>
        </p:nvSpPr>
        <p:spPr>
          <a:xfrm flipH="1" flipV="1">
            <a:off x="1800000" y="2376000"/>
            <a:ext cx="4464000" cy="1080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440" cy="57142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6192000" y="465840"/>
            <a:ext cx="1055520" cy="15498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6264000" y="2376000"/>
            <a:ext cx="1007640" cy="15166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6336000" y="4299480"/>
            <a:ext cx="993240" cy="1604160"/>
          </a:xfrm>
          <a:prstGeom prst="rect">
            <a:avLst/>
          </a:prstGeom>
          <a:ln>
            <a:noFill/>
          </a:ln>
        </p:spPr>
      </p:pic>
      <p:sp>
        <p:nvSpPr>
          <p:cNvPr id="104" name="Line 1"/>
          <p:cNvSpPr/>
          <p:nvPr/>
        </p:nvSpPr>
        <p:spPr>
          <a:xfrm flipV="1">
            <a:off x="3528000" y="5328000"/>
            <a:ext cx="2808000" cy="7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2"/>
          <p:cNvSpPr/>
          <p:nvPr/>
        </p:nvSpPr>
        <p:spPr>
          <a:xfrm flipH="1" flipV="1">
            <a:off x="4104000" y="4248000"/>
            <a:ext cx="2232000" cy="93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3"/>
          <p:cNvSpPr/>
          <p:nvPr/>
        </p:nvSpPr>
        <p:spPr>
          <a:xfrm flipH="1">
            <a:off x="4176000" y="1080000"/>
            <a:ext cx="2016000" cy="504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4"/>
          <p:cNvSpPr/>
          <p:nvPr/>
        </p:nvSpPr>
        <p:spPr>
          <a:xfrm flipH="1" flipV="1">
            <a:off x="1584000" y="792000"/>
            <a:ext cx="4680000" cy="223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Line 5"/>
          <p:cNvSpPr/>
          <p:nvPr/>
        </p:nvSpPr>
        <p:spPr>
          <a:xfrm flipH="1" flipV="1">
            <a:off x="936000" y="1296000"/>
            <a:ext cx="5328000" cy="201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6"/>
          <p:cNvSpPr/>
          <p:nvPr/>
        </p:nvSpPr>
        <p:spPr>
          <a:xfrm flipH="1" flipV="1">
            <a:off x="1800000" y="2376000"/>
            <a:ext cx="4464000" cy="1080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7542000" y="1152000"/>
            <a:ext cx="52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7542000" y="3096000"/>
            <a:ext cx="52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9"/>
          <p:cNvSpPr/>
          <p:nvPr/>
        </p:nvSpPr>
        <p:spPr>
          <a:xfrm>
            <a:off x="7542000" y="5125680"/>
            <a:ext cx="52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88000" y="4320000"/>
            <a:ext cx="5590800" cy="22201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4752000" y="144000"/>
            <a:ext cx="4319640" cy="33184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6519960" y="1728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5"/>
          <a:stretch/>
        </p:blipFill>
        <p:spPr>
          <a:xfrm>
            <a:off x="6879960" y="2520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6"/>
          <a:srcRect l="0" t="0" r="0" b="25895"/>
          <a:stretch/>
        </p:blipFill>
        <p:spPr>
          <a:xfrm rot="21006000">
            <a:off x="2933640" y="5268600"/>
            <a:ext cx="209160" cy="6429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7"/>
          <a:srcRect l="0" t="0" r="0" b="9275"/>
          <a:stretch/>
        </p:blipFill>
        <p:spPr>
          <a:xfrm rot="204600">
            <a:off x="3099240" y="5117400"/>
            <a:ext cx="209160" cy="7873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8"/>
          <a:srcRect l="0" t="0" r="0" b="30411"/>
          <a:stretch/>
        </p:blipFill>
        <p:spPr>
          <a:xfrm rot="2269200">
            <a:off x="3276360" y="5256360"/>
            <a:ext cx="209160" cy="60372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9"/>
          <a:srcRect l="0" t="0" r="0" b="35985"/>
          <a:stretch/>
        </p:blipFill>
        <p:spPr>
          <a:xfrm>
            <a:off x="1944000" y="5263200"/>
            <a:ext cx="271800" cy="6400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10"/>
          <a:srcRect l="0" t="0" r="0" b="17683"/>
          <a:stretch/>
        </p:blipFill>
        <p:spPr>
          <a:xfrm rot="1824600">
            <a:off x="2223000" y="5202720"/>
            <a:ext cx="271800" cy="82332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11"/>
          <a:stretch/>
        </p:blipFill>
        <p:spPr>
          <a:xfrm rot="15752400">
            <a:off x="5438160" y="2877840"/>
            <a:ext cx="131400" cy="4834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12"/>
          <a:stretch/>
        </p:blipFill>
        <p:spPr>
          <a:xfrm rot="114600">
            <a:off x="7854480" y="1945440"/>
            <a:ext cx="96840" cy="3564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1737360" y="2060640"/>
            <a:ext cx="2870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Social Mechanism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098040" y="4824000"/>
            <a:ext cx="275760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Activity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360000" y="360000"/>
            <a:ext cx="3887640" cy="5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Historian Way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288000" y="4320000"/>
            <a:ext cx="5590800" cy="22201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4752000" y="144000"/>
            <a:ext cx="4319640" cy="331848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6519960" y="1728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6879960" y="2520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rcRect l="0" t="0" r="0" b="25895"/>
          <a:stretch/>
        </p:blipFill>
        <p:spPr>
          <a:xfrm rot="21006000">
            <a:off x="2933640" y="5268600"/>
            <a:ext cx="209160" cy="64296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7"/>
          <a:srcRect l="0" t="0" r="0" b="9275"/>
          <a:stretch/>
        </p:blipFill>
        <p:spPr>
          <a:xfrm rot="204600">
            <a:off x="3099240" y="5117400"/>
            <a:ext cx="209160" cy="7873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8"/>
          <a:srcRect l="0" t="0" r="0" b="30411"/>
          <a:stretch/>
        </p:blipFill>
        <p:spPr>
          <a:xfrm rot="2269200">
            <a:off x="3276360" y="5256360"/>
            <a:ext cx="209160" cy="6037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9"/>
          <a:srcRect l="0" t="0" r="0" b="35985"/>
          <a:stretch/>
        </p:blipFill>
        <p:spPr>
          <a:xfrm>
            <a:off x="1944000" y="5263200"/>
            <a:ext cx="271800" cy="64008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10"/>
          <a:srcRect l="0" t="0" r="0" b="17683"/>
          <a:stretch/>
        </p:blipFill>
        <p:spPr>
          <a:xfrm rot="1824600">
            <a:off x="2223000" y="5202720"/>
            <a:ext cx="271800" cy="82332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11"/>
          <a:stretch/>
        </p:blipFill>
        <p:spPr>
          <a:xfrm rot="15752400">
            <a:off x="5438160" y="2877840"/>
            <a:ext cx="131400" cy="48348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12"/>
          <a:stretch/>
        </p:blipFill>
        <p:spPr>
          <a:xfrm rot="114600">
            <a:off x="7854480" y="1945440"/>
            <a:ext cx="96840" cy="35640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1499400" y="1916640"/>
            <a:ext cx="303624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Social Mechanisms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098040" y="4824000"/>
            <a:ext cx="275760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Activity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60000" y="360000"/>
            <a:ext cx="3887640" cy="5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6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7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8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9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10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11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12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3"/>
          <p:cNvSpPr/>
          <p:nvPr/>
        </p:nvSpPr>
        <p:spPr>
          <a:xfrm>
            <a:off x="439200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4"/>
          <p:cNvSpPr/>
          <p:nvPr/>
        </p:nvSpPr>
        <p:spPr>
          <a:xfrm>
            <a:off x="518400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15"/>
          <p:cNvSpPr/>
          <p:nvPr/>
        </p:nvSpPr>
        <p:spPr>
          <a:xfrm flipH="1" flipV="1">
            <a:off x="158400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16"/>
          <p:cNvSpPr/>
          <p:nvPr/>
        </p:nvSpPr>
        <p:spPr>
          <a:xfrm flipV="1">
            <a:off x="5544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5800" cy="267480"/>
          </a:xfrm>
          <a:prstGeom prst="rect">
            <a:avLst/>
          </a:prstGeom>
          <a:ln w="936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5616000" y="1152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8712000" y="2160000"/>
            <a:ext cx="103680" cy="43164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4"/>
          <a:srcRect l="0" t="0" r="16417" b="-9734"/>
          <a:stretch/>
        </p:blipFill>
        <p:spPr>
          <a:xfrm>
            <a:off x="1279440" y="5764320"/>
            <a:ext cx="174600" cy="9525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5"/>
          <a:srcRect l="0" t="0" r="0" b="-23824"/>
          <a:stretch/>
        </p:blipFill>
        <p:spPr>
          <a:xfrm>
            <a:off x="1455480" y="5764320"/>
            <a:ext cx="209160" cy="10749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6"/>
          <a:srcRect l="0" t="0" r="0" b="-12562"/>
          <a:stretch/>
        </p:blipFill>
        <p:spPr>
          <a:xfrm>
            <a:off x="1666440" y="5688000"/>
            <a:ext cx="209160" cy="97704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7"/>
          <a:srcRect l="0" t="0" r="0" b="29"/>
          <a:stretch/>
        </p:blipFill>
        <p:spPr>
          <a:xfrm>
            <a:off x="1944000" y="5263200"/>
            <a:ext cx="271800" cy="100008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8"/>
          <a:srcRect l="0" t="0" r="0" b="-5288"/>
          <a:stretch/>
        </p:blipFill>
        <p:spPr>
          <a:xfrm>
            <a:off x="2193120" y="5276160"/>
            <a:ext cx="254520" cy="9871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9"/>
          <a:stretch/>
        </p:blipFill>
        <p:spPr>
          <a:xfrm>
            <a:off x="5916240" y="1100160"/>
            <a:ext cx="131400" cy="4834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10"/>
          <a:stretch/>
        </p:blipFill>
        <p:spPr>
          <a:xfrm rot="114600">
            <a:off x="8536680" y="2161800"/>
            <a:ext cx="96840" cy="3564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5616000" y="44640"/>
            <a:ext cx="22042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10040" y="3528000"/>
            <a:ext cx="252108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60000" y="360000"/>
            <a:ext cx="3887640" cy="5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5688000" y="165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5"/>
          <p:cNvSpPr/>
          <p:nvPr/>
        </p:nvSpPr>
        <p:spPr>
          <a:xfrm>
            <a:off x="7032240" y="1296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"/>
          <p:cNvSpPr/>
          <p:nvPr/>
        </p:nvSpPr>
        <p:spPr>
          <a:xfrm>
            <a:off x="8064000" y="1512000"/>
            <a:ext cx="599400" cy="59940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"/>
          <p:cNvSpPr/>
          <p:nvPr/>
        </p:nvSpPr>
        <p:spPr>
          <a:xfrm>
            <a:off x="108000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8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9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10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1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2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3"/>
          <p:cNvSpPr/>
          <p:nvPr/>
        </p:nvSpPr>
        <p:spPr>
          <a:xfrm>
            <a:off x="360000" y="4176000"/>
            <a:ext cx="6119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4"/>
          <p:cNvSpPr/>
          <p:nvPr/>
        </p:nvSpPr>
        <p:spPr>
          <a:xfrm>
            <a:off x="4896000" y="504000"/>
            <a:ext cx="4247640" cy="295164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5"/>
          <p:cNvSpPr/>
          <p:nvPr/>
        </p:nvSpPr>
        <p:spPr>
          <a:xfrm>
            <a:off x="4703040" y="3829680"/>
            <a:ext cx="76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16"/>
          <p:cNvSpPr/>
          <p:nvPr/>
        </p:nvSpPr>
        <p:spPr>
          <a:xfrm>
            <a:off x="6120000" y="1237680"/>
            <a:ext cx="1042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1"/>
          <a:srcRect l="0" t="0" r="0" b="35985"/>
          <a:stretch/>
        </p:blipFill>
        <p:spPr>
          <a:xfrm>
            <a:off x="1944360" y="5263200"/>
            <a:ext cx="271800" cy="640080"/>
          </a:xfrm>
          <a:prstGeom prst="rect">
            <a:avLst/>
          </a:prstGeom>
          <a:ln>
            <a:noFill/>
          </a:ln>
        </p:spPr>
      </p:pic>
      <p:sp>
        <p:nvSpPr>
          <p:cNvPr id="183" name="CustomShape 17"/>
          <p:cNvSpPr/>
          <p:nvPr/>
        </p:nvSpPr>
        <p:spPr>
          <a:xfrm>
            <a:off x="1080360" y="5112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8"/>
          <p:cNvSpPr/>
          <p:nvPr/>
        </p:nvSpPr>
        <p:spPr>
          <a:xfrm>
            <a:off x="4392360" y="530424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9"/>
          <p:cNvSpPr/>
          <p:nvPr/>
        </p:nvSpPr>
        <p:spPr>
          <a:xfrm>
            <a:off x="5184360" y="5328000"/>
            <a:ext cx="599400" cy="59940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0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21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Application>LibreOffice/5.1.2.1.0$Linux_X86_64 LibreOffice_project/10m0$Build-1</Application>
  <Words>7</Words>
  <Paragraphs>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2015-05-14T10:56:49Z</dcterms:created>
  <dc:creator>UPF</dc:creator>
  <dc:description/>
  <dc:language>es-ES</dc:language>
  <cp:lastModifiedBy>Simon Carrignon</cp:lastModifiedBy>
  <dcterms:modified xsi:type="dcterms:W3CDTF">2016-04-19T19:31:00Z</dcterms:modified>
  <cp:revision>10</cp:revision>
  <dc:subject/>
  <dc:title>Titulo recerca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